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19B1C6-9407-4439-92EA-FE36998FA5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A3FABAB-B95C-4A8D-8BD5-4092C9D604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C3D2EFC-E6A4-407D-8974-D5CBC6F325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5F90E-44A1-40A9-9DEC-AAB2A1C1F17E}" type="datetimeFigureOut">
              <a:rPr lang="ru-RU" smtClean="0"/>
              <a:t>15.04.2021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B85EA81-04DA-470B-970B-99F94AD69F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9DE06C6-A822-4466-BFBA-D5CED80760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34526-DB46-4EEF-A3D1-885BDAE90D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1842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A911DC-40CE-4E0D-9E79-D35F80A667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FAE2316-53FD-4347-892C-CF1E847568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5992EF7-DD41-4A07-A5F4-26CD09183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5F90E-44A1-40A9-9DEC-AAB2A1C1F17E}" type="datetimeFigureOut">
              <a:rPr lang="ru-RU" smtClean="0"/>
              <a:t>15.04.2021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8E5D5E5-2C5A-4100-B49D-AE50FAFA34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8E88998-4959-40B6-AA79-E6CDCDC84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34526-DB46-4EEF-A3D1-885BDAE90D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28405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143921-D2B8-44F2-AC08-C5A168C7F0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0B30577-96D6-4967-B1C5-E722F46F47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B1D8312-4425-4C1B-834E-9DE1DB261D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5F90E-44A1-40A9-9DEC-AAB2A1C1F17E}" type="datetimeFigureOut">
              <a:rPr lang="ru-RU" smtClean="0"/>
              <a:t>15.04.2021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E39FBCE-42D1-417D-BE78-2221193AB9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AEAE628-108C-4C16-B2D6-200512604C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34526-DB46-4EEF-A3D1-885BDAE90D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74689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A6E680-464D-4514-824A-39CDD0C8F5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6580945-F016-421A-8882-651FDC9888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E8E1276-2D75-438B-940C-6E418E173F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FC06DA4-8EE6-438B-BF7E-35BDE9A5F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5F90E-44A1-40A9-9DEC-AAB2A1C1F17E}" type="datetimeFigureOut">
              <a:rPr lang="ru-RU" smtClean="0"/>
              <a:t>15.04.2021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FF0EC91-B27A-4314-913F-CEEA57B2BD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0F5479B-F624-49FF-B26E-EA9F71702D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34526-DB46-4EEF-A3D1-885BDAE90D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67958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90F507-4572-4ACA-A24B-FCAA54B16E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34D3003-0578-46B9-B710-E9418D1638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2F6DB19-6677-489C-AC02-BA416F01B5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8DE8FE5-D7DB-44DD-BD5C-176C29CD78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75470B8-73BA-45F3-BAF3-20FD1BA4EA6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8570D674-C0E2-4ADE-B158-4E7503DB64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5F90E-44A1-40A9-9DEC-AAB2A1C1F17E}" type="datetimeFigureOut">
              <a:rPr lang="ru-RU" smtClean="0"/>
              <a:t>15.04.2021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1CC3EE3-1FC5-4C7B-92AE-43C24CD4CD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614BE7D-BF0D-43E2-8218-0A3F72B9FA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34526-DB46-4EEF-A3D1-885BDAE90D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22598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C3727-F94C-43DA-B4F9-2C6B379C1F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40B7A86-6A32-4D6F-9DCF-5A20663995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5F90E-44A1-40A9-9DEC-AAB2A1C1F17E}" type="datetimeFigureOut">
              <a:rPr lang="ru-RU" smtClean="0"/>
              <a:t>15.04.2021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2D93FE1-204F-4266-B5FC-A0AC71E3AA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EF88FB9-4039-4350-B5DB-43D0D07A5D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34526-DB46-4EEF-A3D1-885BDAE90D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98568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33091A5-6276-406A-B54F-30DB58C1A0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5F90E-44A1-40A9-9DEC-AAB2A1C1F17E}" type="datetimeFigureOut">
              <a:rPr lang="ru-RU" smtClean="0"/>
              <a:t>15.04.2021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B72DAE6-8BA3-41B7-94A4-98690D97D1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3939BCB-FA0A-45FA-A628-00207C1745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34526-DB46-4EEF-A3D1-885BDAE90D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52315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9E37AF-3798-46DD-82DE-193D5A5F3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2F272D8-596D-463E-823F-9DC2F8BD03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EA11E91-DF48-4E08-ABB6-C93B8E2558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36D02F9-709F-4260-A74F-2E4005C5C1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5F90E-44A1-40A9-9DEC-AAB2A1C1F17E}" type="datetimeFigureOut">
              <a:rPr lang="ru-RU" smtClean="0"/>
              <a:t>15.04.2021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180B57F-DD88-44BD-AA00-E4EF8C5230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D20FB3E-590D-477A-9116-3A5F9143C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34526-DB46-4EEF-A3D1-885BDAE90D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64551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8FCF14-0CA6-4055-9CC8-EEF5C1D207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D8798C0-4DF5-420A-B947-C0DD5BBF8A6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85A25BA-031F-4912-8702-26FBB39768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5953ACE-C000-41EB-B0D8-EFB32BB7AA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5F90E-44A1-40A9-9DEC-AAB2A1C1F17E}" type="datetimeFigureOut">
              <a:rPr lang="ru-RU" smtClean="0"/>
              <a:t>15.04.2021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D221023-430F-42FC-A830-A0B1E6A04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5F7C24A-6423-41A2-AAD4-8448FB50F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34526-DB46-4EEF-A3D1-885BDAE90D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44031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4009E0-A30A-4740-A160-E32889682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615CE59-5FB5-42F5-9D1B-11E9753D1E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1CF3B23-C7B6-4218-92DD-33A0B6AE43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5F90E-44A1-40A9-9DEC-AAB2A1C1F17E}" type="datetimeFigureOut">
              <a:rPr lang="ru-RU" smtClean="0"/>
              <a:t>15.04.2021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A1B57B7-8B50-4064-857E-8422AC65AB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6ED0D29-27C7-48E4-A352-048D1F36B2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34526-DB46-4EEF-A3D1-885BDAE90D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97690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EA29E38-04C5-4602-91C2-D6B9C841541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29F8880-A5F6-4B65-9110-10698116DA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09DAF8C-27E0-4B69-A8EE-E4BC9ED7CA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5F90E-44A1-40A9-9DEC-AAB2A1C1F17E}" type="datetimeFigureOut">
              <a:rPr lang="ru-RU" smtClean="0"/>
              <a:t>15.04.2021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20DC8B0-FDC8-44EC-9F1C-5C83917A40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23C7309-9F43-4B65-9410-A3DD8BBDA4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34526-DB46-4EEF-A3D1-885BDAE90D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72033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D4E7AF-89E3-444C-9F38-C9D1BAA4BC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880EC50-1BBD-440A-88B7-2EE10D193C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C75AE51-A04E-4974-8F57-9C49EC3E03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25F90E-44A1-40A9-9DEC-AAB2A1C1F17E}" type="datetimeFigureOut">
              <a:rPr lang="ru-RU" smtClean="0"/>
              <a:t>15.04.2021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E08E8FC-950E-48B3-A260-F35F3980CC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44498D3-936E-4C91-9F5F-D8918263D6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A34526-DB46-4EEF-A3D1-885BDAE90D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9293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0140EA-6025-40C1-B173-52A82F9C8BB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2D1D61E-CCE8-4165-8491-B3EEE351B40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29E8E0D-2561-4F6E-BEEA-485F6DC031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6912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CC3519-68CD-40E2-B810-9BD8C20A88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95E4FB8D-4128-4CB7-8225-2F9B37A4B53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</p:spPr>
      </p:pic>
    </p:spTree>
    <p:extLst>
      <p:ext uri="{BB962C8B-B14F-4D97-AF65-F5344CB8AC3E}">
        <p14:creationId xmlns:p14="http://schemas.microsoft.com/office/powerpoint/2010/main" val="23389659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B55FC7-A6ED-4263-A9A8-C7E3AE0E67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95A32D71-4644-42B9-8126-5F74A174D8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8185477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90FA6A-0C3E-4666-A065-8BB40A5B4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8FD79984-FF2B-4F1D-A0CB-15A2B617CF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</p:spPr>
      </p:pic>
    </p:spTree>
    <p:extLst>
      <p:ext uri="{BB962C8B-B14F-4D97-AF65-F5344CB8AC3E}">
        <p14:creationId xmlns:p14="http://schemas.microsoft.com/office/powerpoint/2010/main" val="924372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378E45-1940-4B38-B857-93B5F2B35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EF4D53DA-90F3-447B-91BC-ACA3D28082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690691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F9EDFD-08E9-47FD-9829-A2443FA30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BDD3FA8C-1EF6-43BC-974A-D791FBFE49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1823782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221E4B-ED77-4820-852B-1CAFF8A06F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" name="Объект 8">
            <a:extLst>
              <a:ext uri="{FF2B5EF4-FFF2-40B4-BE49-F238E27FC236}">
                <a16:creationId xmlns:a16="http://schemas.microsoft.com/office/drawing/2014/main" id="{5BAC66D2-6318-4BEE-A5C5-C9E933CCFA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3306391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64CBF0-C6BE-4C4D-8A9E-9A0D6D7AB7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21DD390B-7264-465B-B3A8-E9B045AFB5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</p:spPr>
      </p:pic>
    </p:spTree>
    <p:extLst>
      <p:ext uri="{BB962C8B-B14F-4D97-AF65-F5344CB8AC3E}">
        <p14:creationId xmlns:p14="http://schemas.microsoft.com/office/powerpoint/2010/main" val="22297626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4679CA-090C-4956-B667-360A0F6DE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FA00FC3B-5850-465F-80E3-E4BB7AB498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5276807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500B0C-5E07-4361-8CAD-87CB740D3B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580145EC-3478-44F6-8FB8-E7DB55DE26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4685952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716C7A-A94B-4887-81D5-AC37BD303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CBE7CE7F-3C8E-4330-99B1-35E0F0849E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0064237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7B41C6-F926-44E2-A07A-0562844C52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2F2F43B6-A6BF-42A4-BAB1-B97FD3C4D9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1480269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D86E76-827C-4A5B-88EE-B189BABB98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D8FA7B26-2221-4AB8-B7E6-E155008C7F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</p:spPr>
      </p:pic>
    </p:spTree>
    <p:extLst>
      <p:ext uri="{BB962C8B-B14F-4D97-AF65-F5344CB8AC3E}">
        <p14:creationId xmlns:p14="http://schemas.microsoft.com/office/powerpoint/2010/main" val="13688335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BD0602-F18C-45C1-9B70-18CCD6456D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029B31FE-8325-4B0F-BD00-F9514A19B4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</p:spPr>
      </p:pic>
    </p:spTree>
    <p:extLst>
      <p:ext uri="{BB962C8B-B14F-4D97-AF65-F5344CB8AC3E}">
        <p14:creationId xmlns:p14="http://schemas.microsoft.com/office/powerpoint/2010/main" val="22145476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9AA281-27B5-40D5-BB6F-7FD16E7CA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E687548B-E20B-465E-A363-87027EA3BB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</p:spPr>
      </p:pic>
    </p:spTree>
    <p:extLst>
      <p:ext uri="{BB962C8B-B14F-4D97-AF65-F5344CB8AC3E}">
        <p14:creationId xmlns:p14="http://schemas.microsoft.com/office/powerpoint/2010/main" val="8364379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7FA3B1-4904-41AC-BC17-F708EC8D03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9973A3A6-5E34-422C-86DB-B1604F7FB1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</p:spPr>
      </p:pic>
    </p:spTree>
    <p:extLst>
      <p:ext uri="{BB962C8B-B14F-4D97-AF65-F5344CB8AC3E}">
        <p14:creationId xmlns:p14="http://schemas.microsoft.com/office/powerpoint/2010/main" val="34369654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7003E5-D902-4943-811F-14BAB712F2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ECABC7E1-6C89-4238-B4EB-B57AF3F466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2656"/>
            <a:ext cx="12192000" cy="6857999"/>
          </a:xfrm>
        </p:spPr>
      </p:pic>
    </p:spTree>
    <p:extLst>
      <p:ext uri="{BB962C8B-B14F-4D97-AF65-F5344CB8AC3E}">
        <p14:creationId xmlns:p14="http://schemas.microsoft.com/office/powerpoint/2010/main" val="10265496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4BF1A6B-B4CF-45EA-AE51-401EF6B191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0D70820D-17B2-456F-98E2-9B6D03919F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7999"/>
          </a:xfrm>
        </p:spPr>
      </p:pic>
    </p:spTree>
    <p:extLst>
      <p:ext uri="{BB962C8B-B14F-4D97-AF65-F5344CB8AC3E}">
        <p14:creationId xmlns:p14="http://schemas.microsoft.com/office/powerpoint/2010/main" val="30027624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258BA3-4A85-47C8-BD34-28D5134B20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810FF456-AB23-4BC6-BDE3-A1CB841C13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</p:spPr>
      </p:pic>
    </p:spTree>
    <p:extLst>
      <p:ext uri="{BB962C8B-B14F-4D97-AF65-F5344CB8AC3E}">
        <p14:creationId xmlns:p14="http://schemas.microsoft.com/office/powerpoint/2010/main" val="15581769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766878-B27E-4454-9749-671DC3C6B6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AA1471A1-14D4-47D7-9995-1F89D3920C3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7999"/>
          </a:xfrm>
        </p:spPr>
      </p:pic>
    </p:spTree>
    <p:extLst>
      <p:ext uri="{BB962C8B-B14F-4D97-AF65-F5344CB8AC3E}">
        <p14:creationId xmlns:p14="http://schemas.microsoft.com/office/powerpoint/2010/main" val="224934390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Office PowerPoint</Application>
  <PresentationFormat>Широкоэкранный</PresentationFormat>
  <Paragraphs>0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Myrzakhan Tair</dc:creator>
  <cp:lastModifiedBy>Myrzakhan Tair</cp:lastModifiedBy>
  <cp:revision>1</cp:revision>
  <dcterms:created xsi:type="dcterms:W3CDTF">2021-04-15T13:43:27Z</dcterms:created>
  <dcterms:modified xsi:type="dcterms:W3CDTF">2021-04-15T13:48:06Z</dcterms:modified>
</cp:coreProperties>
</file>